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43F-87AC-A246-8B47-EBC2F8DF3987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BF86-381E-004D-8EFE-25E0C8919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43F-87AC-A246-8B47-EBC2F8DF3987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BF86-381E-004D-8EFE-25E0C8919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43F-87AC-A246-8B47-EBC2F8DF3987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BF86-381E-004D-8EFE-25E0C8919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43F-87AC-A246-8B47-EBC2F8DF3987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BF86-381E-004D-8EFE-25E0C8919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43F-87AC-A246-8B47-EBC2F8DF3987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BF86-381E-004D-8EFE-25E0C8919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43F-87AC-A246-8B47-EBC2F8DF3987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BF86-381E-004D-8EFE-25E0C8919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43F-87AC-A246-8B47-EBC2F8DF3987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BF86-381E-004D-8EFE-25E0C8919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43F-87AC-A246-8B47-EBC2F8DF3987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BF86-381E-004D-8EFE-25E0C8919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43F-87AC-A246-8B47-EBC2F8DF3987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BF86-381E-004D-8EFE-25E0C8919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43F-87AC-A246-8B47-EBC2F8DF3987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BF86-381E-004D-8EFE-25E0C8919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443F-87AC-A246-8B47-EBC2F8DF3987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BF86-381E-004D-8EFE-25E0C8919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F443F-87AC-A246-8B47-EBC2F8DF3987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3BF86-381E-004D-8EFE-25E0C8919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32475" y="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3052" y="1228635"/>
            <a:ext cx="553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Презентация на тему « Комплекс упражнений с предметами «.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052" y="4446895"/>
            <a:ext cx="4680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Выполнила :  студентка группы ОЗ.102. </a:t>
            </a:r>
            <a:r>
              <a:rPr lang="ru-RU" dirty="0" err="1"/>
              <a:t>Сенчурина</a:t>
            </a:r>
            <a:r>
              <a:rPr lang="ru-RU" dirty="0"/>
              <a:t> Анна.</a:t>
            </a:r>
          </a:p>
          <a:p>
            <a:pPr algn="l"/>
            <a:endParaRPr lang="ru-RU" dirty="0"/>
          </a:p>
          <a:p>
            <a:pPr algn="l"/>
            <a:r>
              <a:rPr lang="ru-RU" dirty="0"/>
              <a:t>Преподаватель : </a:t>
            </a:r>
            <a:r>
              <a:rPr lang="ru-RU" dirty="0" err="1"/>
              <a:t>Кряжева</a:t>
            </a:r>
            <a:r>
              <a:rPr lang="ru-RU" dirty="0"/>
              <a:t> Н.А.</a:t>
            </a:r>
          </a:p>
        </p:txBody>
      </p:sp>
      <p:pic>
        <p:nvPicPr>
          <p:cNvPr id="12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75" y="914400"/>
            <a:ext cx="4680819" cy="46982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57200"/>
            <a:ext cx="10045700" cy="60236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"/>
            <a:ext cx="8232140" cy="6878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29" y="1016894"/>
            <a:ext cx="8070645" cy="52333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8255"/>
            <a:ext cx="8441055" cy="65043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5" y="326390"/>
            <a:ext cx="9925685" cy="53232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58" y="614604"/>
            <a:ext cx="4752258" cy="51170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16391238797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50" y="428604"/>
            <a:ext cx="3793930" cy="5072098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IMG_20211129_1345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54" y="285728"/>
            <a:ext cx="4143404" cy="3099266"/>
          </a:xfrm>
          <a:prstGeom prst="rect">
            <a:avLst/>
          </a:prstGeom>
          <a:noFill/>
        </p:spPr>
      </p:pic>
      <p:pic>
        <p:nvPicPr>
          <p:cNvPr id="2" name="Picture 2" descr="C:\Users\Татьяна\Desktop\IMG_20211129_1346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0314" y="2786058"/>
            <a:ext cx="4762500" cy="3562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81" y="1161435"/>
            <a:ext cx="5817419" cy="43630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WPS Presentation</Application>
  <PresentationFormat>Произвольный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Сенчурина Нюта</dc:creator>
  <cp:lastModifiedBy>Windows User</cp:lastModifiedBy>
  <cp:revision>4</cp:revision>
  <dcterms:created xsi:type="dcterms:W3CDTF">2021-12-08T16:12:00Z</dcterms:created>
  <dcterms:modified xsi:type="dcterms:W3CDTF">2021-12-10T08:48:03Z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FDF3CC9CDFA84924A538B3C096561540</vt:lpwstr>
  </property>
  <property fmtid="{D5CDD505-2E9C-101B-9397-08002B2CF9AE}" pid="3" name="KSOProductBuildVer">
    <vt:lpwstr>1049-11.2.0.10351</vt:lpwstr>
  </property>
</Properties>
</file>